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/>
          <p:cNvPicPr/>
          <p:nvPr/>
        </p:nvPicPr>
        <p:blipFill>
          <a:blip r:embed="rId1"/>
          <a:stretch/>
        </p:blipFill>
        <p:spPr>
          <a:xfrm>
            <a:off x="720" y="0"/>
            <a:ext cx="10076760" cy="566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Application>LibreOffice/25.8.7.3$Windows_X86_64 LibreOffice_project/30742500f2d3eb4366ac312fa33d3dcabdb3eba5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2026-06-24T14:45:43Z</dcterms:modified>
  <cp:revision>13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